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6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9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5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1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4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6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EB99-D103-4EAD-B601-5C91E42A7409}" type="datetimeFigureOut">
              <a:rPr lang="ru-RU" smtClean="0"/>
              <a:t>23.11.21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FB60-59EF-4FF0-A661-B325E32B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03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7" y="0"/>
            <a:ext cx="915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44" y="0"/>
            <a:ext cx="620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1" y="0"/>
            <a:ext cx="651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17" y="0"/>
            <a:ext cx="8577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9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01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1150631"/>
            <a:ext cx="6857998" cy="91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36" y="0"/>
            <a:ext cx="513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sosh17-bel</dc:creator>
  <cp:lastModifiedBy>sosh17-bel</cp:lastModifiedBy>
  <cp:revision>1</cp:revision>
  <dcterms:created xsi:type="dcterms:W3CDTF">2021-11-23T06:31:40Z</dcterms:created>
  <dcterms:modified xsi:type="dcterms:W3CDTF">2021-11-23T06:33:46Z</dcterms:modified>
</cp:coreProperties>
</file>